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4"/>
  </p:sldMasterIdLst>
  <p:sldIdLst>
    <p:sldId id="256" r:id="rId5"/>
    <p:sldId id="268" r:id="rId6"/>
    <p:sldId id="261" r:id="rId7"/>
    <p:sldId id="276" r:id="rId8"/>
    <p:sldId id="278" r:id="rId9"/>
    <p:sldId id="277" r:id="rId10"/>
    <p:sldId id="279" r:id="rId11"/>
    <p:sldId id="280" r:id="rId12"/>
    <p:sldId id="297" r:id="rId13"/>
    <p:sldId id="281" r:id="rId14"/>
    <p:sldId id="282" r:id="rId15"/>
    <p:sldId id="283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8" r:id="rId25"/>
    <p:sldId id="293" r:id="rId26"/>
    <p:sldId id="294" r:id="rId27"/>
    <p:sldId id="295" r:id="rId28"/>
    <p:sldId id="296" r:id="rId29"/>
    <p:sldId id="26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605"/>
    <a:srgbClr val="FF0020"/>
    <a:srgbClr val="9E06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1A5978-E82F-476D-9509-D8136ACB150C}" v="14" dt="2022-10-29T02:23:09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9"/>
    <p:restoredTop sz="97219"/>
  </p:normalViewPr>
  <p:slideViewPr>
    <p:cSldViewPr snapToGrid="0" snapToObjects="1">
      <p:cViewPr>
        <p:scale>
          <a:sx n="80" d="100"/>
          <a:sy n="80" d="100"/>
        </p:scale>
        <p:origin x="81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Bozman" userId="f0638ef9-1deb-4360-a9b3-4111be3bf51a" providerId="ADAL" clId="{CE1A5978-E82F-476D-9509-D8136ACB150C}"/>
    <pc:docChg chg="undo redo custSel addSld delSld modSld">
      <pc:chgData name="Adam Bozman" userId="f0638ef9-1deb-4360-a9b3-4111be3bf51a" providerId="ADAL" clId="{CE1A5978-E82F-476D-9509-D8136ACB150C}" dt="2022-10-30T01:17:50.848" v="6576" actId="14100"/>
      <pc:docMkLst>
        <pc:docMk/>
      </pc:docMkLst>
      <pc:sldChg chg="modSp mod">
        <pc:chgData name="Adam Bozman" userId="f0638ef9-1deb-4360-a9b3-4111be3bf51a" providerId="ADAL" clId="{CE1A5978-E82F-476D-9509-D8136ACB150C}" dt="2022-10-29T02:46:29.214" v="705" actId="14100"/>
        <pc:sldMkLst>
          <pc:docMk/>
          <pc:sldMk cId="2046100324" sldId="283"/>
        </pc:sldMkLst>
        <pc:spChg chg="mod">
          <ac:chgData name="Adam Bozman" userId="f0638ef9-1deb-4360-a9b3-4111be3bf51a" providerId="ADAL" clId="{CE1A5978-E82F-476D-9509-D8136ACB150C}" dt="2022-10-29T02:46:29.214" v="705" actId="14100"/>
          <ac:spMkLst>
            <pc:docMk/>
            <pc:sldMk cId="2046100324" sldId="283"/>
            <ac:spMk id="6" creationId="{EEF0D0AF-BA9D-BA4C-AB3F-F8D9E7955440}"/>
          </ac:spMkLst>
        </pc:spChg>
      </pc:sldChg>
      <pc:sldChg chg="del">
        <pc:chgData name="Adam Bozman" userId="f0638ef9-1deb-4360-a9b3-4111be3bf51a" providerId="ADAL" clId="{CE1A5978-E82F-476D-9509-D8136ACB150C}" dt="2022-10-30T00:12:25.245" v="4115" actId="2696"/>
        <pc:sldMkLst>
          <pc:docMk/>
          <pc:sldMk cId="1425812563" sldId="284"/>
        </pc:sldMkLst>
      </pc:sldChg>
      <pc:sldChg chg="modSp mod">
        <pc:chgData name="Adam Bozman" userId="f0638ef9-1deb-4360-a9b3-4111be3bf51a" providerId="ADAL" clId="{CE1A5978-E82F-476D-9509-D8136ACB150C}" dt="2022-10-29T02:48:17.522" v="848" actId="114"/>
        <pc:sldMkLst>
          <pc:docMk/>
          <pc:sldMk cId="920425124" sldId="285"/>
        </pc:sldMkLst>
        <pc:spChg chg="mod">
          <ac:chgData name="Adam Bozman" userId="f0638ef9-1deb-4360-a9b3-4111be3bf51a" providerId="ADAL" clId="{CE1A5978-E82F-476D-9509-D8136ACB150C}" dt="2022-10-29T02:48:17.522" v="848" actId="114"/>
          <ac:spMkLst>
            <pc:docMk/>
            <pc:sldMk cId="920425124" sldId="285"/>
            <ac:spMk id="6" creationId="{EEF0D0AF-BA9D-BA4C-AB3F-F8D9E7955440}"/>
          </ac:spMkLst>
        </pc:spChg>
      </pc:sldChg>
      <pc:sldChg chg="modSp mod">
        <pc:chgData name="Adam Bozman" userId="f0638ef9-1deb-4360-a9b3-4111be3bf51a" providerId="ADAL" clId="{CE1A5978-E82F-476D-9509-D8136ACB150C}" dt="2022-10-29T02:51:23.295" v="1212" actId="1076"/>
        <pc:sldMkLst>
          <pc:docMk/>
          <pc:sldMk cId="571367444" sldId="286"/>
        </pc:sldMkLst>
        <pc:spChg chg="mod">
          <ac:chgData name="Adam Bozman" userId="f0638ef9-1deb-4360-a9b3-4111be3bf51a" providerId="ADAL" clId="{CE1A5978-E82F-476D-9509-D8136ACB150C}" dt="2022-10-29T02:51:23.295" v="1212" actId="1076"/>
          <ac:spMkLst>
            <pc:docMk/>
            <pc:sldMk cId="571367444" sldId="286"/>
            <ac:spMk id="6" creationId="{EEF0D0AF-BA9D-BA4C-AB3F-F8D9E7955440}"/>
          </ac:spMkLst>
        </pc:spChg>
        <pc:picChg chg="mod">
          <ac:chgData name="Adam Bozman" userId="f0638ef9-1deb-4360-a9b3-4111be3bf51a" providerId="ADAL" clId="{CE1A5978-E82F-476D-9509-D8136ACB150C}" dt="2022-10-27T23:02:48.124" v="392" actId="1076"/>
          <ac:picMkLst>
            <pc:docMk/>
            <pc:sldMk cId="571367444" sldId="286"/>
            <ac:picMk id="4" creationId="{C5096041-E682-4FD5-6E6C-B887508AB14E}"/>
          </ac:picMkLst>
        </pc:picChg>
      </pc:sldChg>
      <pc:sldChg chg="addSp modSp mod">
        <pc:chgData name="Adam Bozman" userId="f0638ef9-1deb-4360-a9b3-4111be3bf51a" providerId="ADAL" clId="{CE1A5978-E82F-476D-9509-D8136ACB150C}" dt="2022-10-29T22:55:06.712" v="1628" actId="113"/>
        <pc:sldMkLst>
          <pc:docMk/>
          <pc:sldMk cId="260978325" sldId="287"/>
        </pc:sldMkLst>
        <pc:spChg chg="mod">
          <ac:chgData name="Adam Bozman" userId="f0638ef9-1deb-4360-a9b3-4111be3bf51a" providerId="ADAL" clId="{CE1A5978-E82F-476D-9509-D8136ACB150C}" dt="2022-10-29T22:55:06.712" v="1628" actId="113"/>
          <ac:spMkLst>
            <pc:docMk/>
            <pc:sldMk cId="260978325" sldId="287"/>
            <ac:spMk id="6" creationId="{EEF0D0AF-BA9D-BA4C-AB3F-F8D9E7955440}"/>
          </ac:spMkLst>
        </pc:spChg>
        <pc:picChg chg="add mod">
          <ac:chgData name="Adam Bozman" userId="f0638ef9-1deb-4360-a9b3-4111be3bf51a" providerId="ADAL" clId="{CE1A5978-E82F-476D-9509-D8136ACB150C}" dt="2022-10-27T23:02:30.490" v="388" actId="1076"/>
          <ac:picMkLst>
            <pc:docMk/>
            <pc:sldMk cId="260978325" sldId="287"/>
            <ac:picMk id="4" creationId="{3F586B72-04B7-46BB-3476-6BB3F707BAB6}"/>
          </ac:picMkLst>
        </pc:picChg>
      </pc:sldChg>
      <pc:sldChg chg="addSp modSp mod">
        <pc:chgData name="Adam Bozman" userId="f0638ef9-1deb-4360-a9b3-4111be3bf51a" providerId="ADAL" clId="{CE1A5978-E82F-476D-9509-D8136ACB150C}" dt="2022-10-29T22:59:15.725" v="2045" actId="1076"/>
        <pc:sldMkLst>
          <pc:docMk/>
          <pc:sldMk cId="2697407934" sldId="288"/>
        </pc:sldMkLst>
        <pc:spChg chg="mod">
          <ac:chgData name="Adam Bozman" userId="f0638ef9-1deb-4360-a9b3-4111be3bf51a" providerId="ADAL" clId="{CE1A5978-E82F-476D-9509-D8136ACB150C}" dt="2022-10-29T22:59:15.725" v="2045" actId="1076"/>
          <ac:spMkLst>
            <pc:docMk/>
            <pc:sldMk cId="2697407934" sldId="288"/>
            <ac:spMk id="6" creationId="{EEF0D0AF-BA9D-BA4C-AB3F-F8D9E7955440}"/>
          </ac:spMkLst>
        </pc:spChg>
        <pc:picChg chg="add mod">
          <ac:chgData name="Adam Bozman" userId="f0638ef9-1deb-4360-a9b3-4111be3bf51a" providerId="ADAL" clId="{CE1A5978-E82F-476D-9509-D8136ACB150C}" dt="2022-10-27T23:02:23.681" v="387" actId="1076"/>
          <ac:picMkLst>
            <pc:docMk/>
            <pc:sldMk cId="2697407934" sldId="288"/>
            <ac:picMk id="4" creationId="{5D839CA4-A605-7FE7-C94E-16360EB4C05A}"/>
          </ac:picMkLst>
        </pc:picChg>
      </pc:sldChg>
      <pc:sldChg chg="addSp modSp mod">
        <pc:chgData name="Adam Bozman" userId="f0638ef9-1deb-4360-a9b3-4111be3bf51a" providerId="ADAL" clId="{CE1A5978-E82F-476D-9509-D8136ACB150C}" dt="2022-10-29T23:25:47.543" v="2653" actId="14100"/>
        <pc:sldMkLst>
          <pc:docMk/>
          <pc:sldMk cId="1221502837" sldId="289"/>
        </pc:sldMkLst>
        <pc:spChg chg="mod">
          <ac:chgData name="Adam Bozman" userId="f0638ef9-1deb-4360-a9b3-4111be3bf51a" providerId="ADAL" clId="{CE1A5978-E82F-476D-9509-D8136ACB150C}" dt="2022-10-29T23:25:47.543" v="2653" actId="14100"/>
          <ac:spMkLst>
            <pc:docMk/>
            <pc:sldMk cId="1221502837" sldId="289"/>
            <ac:spMk id="6" creationId="{EEF0D0AF-BA9D-BA4C-AB3F-F8D9E7955440}"/>
          </ac:spMkLst>
        </pc:spChg>
        <pc:picChg chg="add mod">
          <ac:chgData name="Adam Bozman" userId="f0638ef9-1deb-4360-a9b3-4111be3bf51a" providerId="ADAL" clId="{CE1A5978-E82F-476D-9509-D8136ACB150C}" dt="2022-10-27T23:01:27.688" v="382" actId="1076"/>
          <ac:picMkLst>
            <pc:docMk/>
            <pc:sldMk cId="1221502837" sldId="289"/>
            <ac:picMk id="4" creationId="{0E6369EE-6794-086E-CFA9-C16873755C88}"/>
          </ac:picMkLst>
        </pc:picChg>
      </pc:sldChg>
      <pc:sldChg chg="addSp modSp mod">
        <pc:chgData name="Adam Bozman" userId="f0638ef9-1deb-4360-a9b3-4111be3bf51a" providerId="ADAL" clId="{CE1A5978-E82F-476D-9509-D8136ACB150C}" dt="2022-10-29T23:27:25.774" v="2896" actId="1076"/>
        <pc:sldMkLst>
          <pc:docMk/>
          <pc:sldMk cId="3954819968" sldId="290"/>
        </pc:sldMkLst>
        <pc:spChg chg="mod">
          <ac:chgData name="Adam Bozman" userId="f0638ef9-1deb-4360-a9b3-4111be3bf51a" providerId="ADAL" clId="{CE1A5978-E82F-476D-9509-D8136ACB150C}" dt="2022-10-29T23:27:25.774" v="2896" actId="1076"/>
          <ac:spMkLst>
            <pc:docMk/>
            <pc:sldMk cId="3954819968" sldId="290"/>
            <ac:spMk id="6" creationId="{EEF0D0AF-BA9D-BA4C-AB3F-F8D9E7955440}"/>
          </ac:spMkLst>
        </pc:spChg>
        <pc:picChg chg="add mod">
          <ac:chgData name="Adam Bozman" userId="f0638ef9-1deb-4360-a9b3-4111be3bf51a" providerId="ADAL" clId="{CE1A5978-E82F-476D-9509-D8136ACB150C}" dt="2022-10-27T23:00:46.955" v="377" actId="1076"/>
          <ac:picMkLst>
            <pc:docMk/>
            <pc:sldMk cId="3954819968" sldId="290"/>
            <ac:picMk id="4" creationId="{6CC9077B-FB5C-3E85-DA34-2998FD1CF9E3}"/>
          </ac:picMkLst>
        </pc:picChg>
      </pc:sldChg>
      <pc:sldChg chg="addSp modSp mod">
        <pc:chgData name="Adam Bozman" userId="f0638ef9-1deb-4360-a9b3-4111be3bf51a" providerId="ADAL" clId="{CE1A5978-E82F-476D-9509-D8136ACB150C}" dt="2022-10-29T23:32:09.828" v="3327" actId="113"/>
        <pc:sldMkLst>
          <pc:docMk/>
          <pc:sldMk cId="290162040" sldId="291"/>
        </pc:sldMkLst>
        <pc:spChg chg="mod">
          <ac:chgData name="Adam Bozman" userId="f0638ef9-1deb-4360-a9b3-4111be3bf51a" providerId="ADAL" clId="{CE1A5978-E82F-476D-9509-D8136ACB150C}" dt="2022-10-29T23:32:09.828" v="3327" actId="113"/>
          <ac:spMkLst>
            <pc:docMk/>
            <pc:sldMk cId="290162040" sldId="291"/>
            <ac:spMk id="6" creationId="{EEF0D0AF-BA9D-BA4C-AB3F-F8D9E7955440}"/>
          </ac:spMkLst>
        </pc:spChg>
        <pc:picChg chg="add mod">
          <ac:chgData name="Adam Bozman" userId="f0638ef9-1deb-4360-a9b3-4111be3bf51a" providerId="ADAL" clId="{CE1A5978-E82F-476D-9509-D8136ACB150C}" dt="2022-10-27T23:00:40.078" v="376" actId="14100"/>
          <ac:picMkLst>
            <pc:docMk/>
            <pc:sldMk cId="290162040" sldId="291"/>
            <ac:picMk id="4" creationId="{1901329F-0F95-D24F-B275-DBF7A6C885A5}"/>
          </ac:picMkLst>
        </pc:picChg>
      </pc:sldChg>
      <pc:sldChg chg="addSp modSp mod">
        <pc:chgData name="Adam Bozman" userId="f0638ef9-1deb-4360-a9b3-4111be3bf51a" providerId="ADAL" clId="{CE1A5978-E82F-476D-9509-D8136ACB150C}" dt="2022-10-30T00:11:58.724" v="4114" actId="1076"/>
        <pc:sldMkLst>
          <pc:docMk/>
          <pc:sldMk cId="582199747" sldId="292"/>
        </pc:sldMkLst>
        <pc:spChg chg="mod">
          <ac:chgData name="Adam Bozman" userId="f0638ef9-1deb-4360-a9b3-4111be3bf51a" providerId="ADAL" clId="{CE1A5978-E82F-476D-9509-D8136ACB150C}" dt="2022-10-30T00:11:58.724" v="4114" actId="1076"/>
          <ac:spMkLst>
            <pc:docMk/>
            <pc:sldMk cId="582199747" sldId="292"/>
            <ac:spMk id="6" creationId="{EEF0D0AF-BA9D-BA4C-AB3F-F8D9E7955440}"/>
          </ac:spMkLst>
        </pc:spChg>
        <pc:picChg chg="add mod">
          <ac:chgData name="Adam Bozman" userId="f0638ef9-1deb-4360-a9b3-4111be3bf51a" providerId="ADAL" clId="{CE1A5978-E82F-476D-9509-D8136ACB150C}" dt="2022-10-27T22:32:51.067" v="216" actId="1440"/>
          <ac:picMkLst>
            <pc:docMk/>
            <pc:sldMk cId="582199747" sldId="292"/>
            <ac:picMk id="4" creationId="{7245CF58-C582-44A7-3C73-B883EC23F173}"/>
          </ac:picMkLst>
        </pc:picChg>
      </pc:sldChg>
      <pc:sldChg chg="addSp modSp mod">
        <pc:chgData name="Adam Bozman" userId="f0638ef9-1deb-4360-a9b3-4111be3bf51a" providerId="ADAL" clId="{CE1A5978-E82F-476D-9509-D8136ACB150C}" dt="2022-10-30T00:30:52.679" v="5028" actId="113"/>
        <pc:sldMkLst>
          <pc:docMk/>
          <pc:sldMk cId="2151141649" sldId="293"/>
        </pc:sldMkLst>
        <pc:spChg chg="mod">
          <ac:chgData name="Adam Bozman" userId="f0638ef9-1deb-4360-a9b3-4111be3bf51a" providerId="ADAL" clId="{CE1A5978-E82F-476D-9509-D8136ACB150C}" dt="2022-10-30T00:30:52.679" v="5028" actId="113"/>
          <ac:spMkLst>
            <pc:docMk/>
            <pc:sldMk cId="2151141649" sldId="293"/>
            <ac:spMk id="6" creationId="{EEF0D0AF-BA9D-BA4C-AB3F-F8D9E7955440}"/>
          </ac:spMkLst>
        </pc:spChg>
        <pc:picChg chg="add mod">
          <ac:chgData name="Adam Bozman" userId="f0638ef9-1deb-4360-a9b3-4111be3bf51a" providerId="ADAL" clId="{CE1A5978-E82F-476D-9509-D8136ACB150C}" dt="2022-10-27T23:00:00.211" v="372" actId="1076"/>
          <ac:picMkLst>
            <pc:docMk/>
            <pc:sldMk cId="2151141649" sldId="293"/>
            <ac:picMk id="4" creationId="{8DDFEB71-20FF-0D55-96FB-D70CC5C90480}"/>
          </ac:picMkLst>
        </pc:picChg>
      </pc:sldChg>
      <pc:sldChg chg="addSp modSp mod">
        <pc:chgData name="Adam Bozman" userId="f0638ef9-1deb-4360-a9b3-4111be3bf51a" providerId="ADAL" clId="{CE1A5978-E82F-476D-9509-D8136ACB150C}" dt="2022-10-30T00:57:03.755" v="5615" actId="114"/>
        <pc:sldMkLst>
          <pc:docMk/>
          <pc:sldMk cId="2076827816" sldId="294"/>
        </pc:sldMkLst>
        <pc:spChg chg="mod">
          <ac:chgData name="Adam Bozman" userId="f0638ef9-1deb-4360-a9b3-4111be3bf51a" providerId="ADAL" clId="{CE1A5978-E82F-476D-9509-D8136ACB150C}" dt="2022-10-30T00:57:03.755" v="5615" actId="114"/>
          <ac:spMkLst>
            <pc:docMk/>
            <pc:sldMk cId="2076827816" sldId="294"/>
            <ac:spMk id="6" creationId="{EEF0D0AF-BA9D-BA4C-AB3F-F8D9E7955440}"/>
          </ac:spMkLst>
        </pc:spChg>
        <pc:picChg chg="add mod">
          <ac:chgData name="Adam Bozman" userId="f0638ef9-1deb-4360-a9b3-4111be3bf51a" providerId="ADAL" clId="{CE1A5978-E82F-476D-9509-D8136ACB150C}" dt="2022-10-30T00:54:36.988" v="5393" actId="1076"/>
          <ac:picMkLst>
            <pc:docMk/>
            <pc:sldMk cId="2076827816" sldId="294"/>
            <ac:picMk id="4" creationId="{CBF6208B-22A4-0131-2A65-0C9C5779B219}"/>
          </ac:picMkLst>
        </pc:picChg>
      </pc:sldChg>
      <pc:sldChg chg="addSp modSp mod">
        <pc:chgData name="Adam Bozman" userId="f0638ef9-1deb-4360-a9b3-4111be3bf51a" providerId="ADAL" clId="{CE1A5978-E82F-476D-9509-D8136ACB150C}" dt="2022-10-30T01:14:12.922" v="6107" actId="122"/>
        <pc:sldMkLst>
          <pc:docMk/>
          <pc:sldMk cId="2514644164" sldId="295"/>
        </pc:sldMkLst>
        <pc:spChg chg="mod">
          <ac:chgData name="Adam Bozman" userId="f0638ef9-1deb-4360-a9b3-4111be3bf51a" providerId="ADAL" clId="{CE1A5978-E82F-476D-9509-D8136ACB150C}" dt="2022-10-30T01:14:12.922" v="6107" actId="122"/>
          <ac:spMkLst>
            <pc:docMk/>
            <pc:sldMk cId="2514644164" sldId="295"/>
            <ac:spMk id="6" creationId="{EEF0D0AF-BA9D-BA4C-AB3F-F8D9E7955440}"/>
          </ac:spMkLst>
        </pc:spChg>
        <pc:picChg chg="add mod">
          <ac:chgData name="Adam Bozman" userId="f0638ef9-1deb-4360-a9b3-4111be3bf51a" providerId="ADAL" clId="{CE1A5978-E82F-476D-9509-D8136ACB150C}" dt="2022-10-30T01:13:56.918" v="6083" actId="1076"/>
          <ac:picMkLst>
            <pc:docMk/>
            <pc:sldMk cId="2514644164" sldId="295"/>
            <ac:picMk id="4" creationId="{62B86B93-8CD3-522C-1B9F-CA213E00218F}"/>
          </ac:picMkLst>
        </pc:picChg>
      </pc:sldChg>
      <pc:sldChg chg="addSp modSp mod">
        <pc:chgData name="Adam Bozman" userId="f0638ef9-1deb-4360-a9b3-4111be3bf51a" providerId="ADAL" clId="{CE1A5978-E82F-476D-9509-D8136ACB150C}" dt="2022-10-30T01:17:50.848" v="6576" actId="14100"/>
        <pc:sldMkLst>
          <pc:docMk/>
          <pc:sldMk cId="1249940364" sldId="296"/>
        </pc:sldMkLst>
        <pc:spChg chg="mod">
          <ac:chgData name="Adam Bozman" userId="f0638ef9-1deb-4360-a9b3-4111be3bf51a" providerId="ADAL" clId="{CE1A5978-E82F-476D-9509-D8136ACB150C}" dt="2022-10-30T01:17:50.848" v="6576" actId="14100"/>
          <ac:spMkLst>
            <pc:docMk/>
            <pc:sldMk cId="1249940364" sldId="296"/>
            <ac:spMk id="6" creationId="{EEF0D0AF-BA9D-BA4C-AB3F-F8D9E7955440}"/>
          </ac:spMkLst>
        </pc:spChg>
        <pc:picChg chg="add mod">
          <ac:chgData name="Adam Bozman" userId="f0638ef9-1deb-4360-a9b3-4111be3bf51a" providerId="ADAL" clId="{CE1A5978-E82F-476D-9509-D8136ACB150C}" dt="2022-10-27T22:57:03.408" v="351" actId="1076"/>
          <ac:picMkLst>
            <pc:docMk/>
            <pc:sldMk cId="1249940364" sldId="296"/>
            <ac:picMk id="4" creationId="{5F9FD638-BABF-4D36-D849-03AB3FFFB9E3}"/>
          </ac:picMkLst>
        </pc:picChg>
      </pc:sldChg>
      <pc:sldChg chg="addSp delSp modSp add mod">
        <pc:chgData name="Adam Bozman" userId="f0638ef9-1deb-4360-a9b3-4111be3bf51a" providerId="ADAL" clId="{CE1A5978-E82F-476D-9509-D8136ACB150C}" dt="2022-10-30T00:49:22.579" v="5030" actId="1076"/>
        <pc:sldMkLst>
          <pc:docMk/>
          <pc:sldMk cId="3323782828" sldId="298"/>
        </pc:sldMkLst>
        <pc:spChg chg="mod">
          <ac:chgData name="Adam Bozman" userId="f0638ef9-1deb-4360-a9b3-4111be3bf51a" providerId="ADAL" clId="{CE1A5978-E82F-476D-9509-D8136ACB150C}" dt="2022-10-27T22:34:14.242" v="228" actId="14100"/>
          <ac:spMkLst>
            <pc:docMk/>
            <pc:sldMk cId="3323782828" sldId="298"/>
            <ac:spMk id="2" creationId="{900AD881-4292-3942-BA86-91F62FAFA2BA}"/>
          </ac:spMkLst>
        </pc:spChg>
        <pc:spChg chg="mod">
          <ac:chgData name="Adam Bozman" userId="f0638ef9-1deb-4360-a9b3-4111be3bf51a" providerId="ADAL" clId="{CE1A5978-E82F-476D-9509-D8136ACB150C}" dt="2022-10-30T00:49:22.579" v="5030" actId="1076"/>
          <ac:spMkLst>
            <pc:docMk/>
            <pc:sldMk cId="3323782828" sldId="298"/>
            <ac:spMk id="6" creationId="{EEF0D0AF-BA9D-BA4C-AB3F-F8D9E7955440}"/>
          </ac:spMkLst>
        </pc:spChg>
        <pc:picChg chg="del">
          <ac:chgData name="Adam Bozman" userId="f0638ef9-1deb-4360-a9b3-4111be3bf51a" providerId="ADAL" clId="{CE1A5978-E82F-476D-9509-D8136ACB150C}" dt="2022-10-27T22:34:15.888" v="229" actId="478"/>
          <ac:picMkLst>
            <pc:docMk/>
            <pc:sldMk cId="3323782828" sldId="298"/>
            <ac:picMk id="4" creationId="{7245CF58-C582-44A7-3C73-B883EC23F173}"/>
          </ac:picMkLst>
        </pc:picChg>
        <pc:picChg chg="add mod">
          <ac:chgData name="Adam Bozman" userId="f0638ef9-1deb-4360-a9b3-4111be3bf51a" providerId="ADAL" clId="{CE1A5978-E82F-476D-9509-D8136ACB150C}" dt="2022-10-27T23:00:11.255" v="374" actId="1440"/>
          <ac:picMkLst>
            <pc:docMk/>
            <pc:sldMk cId="3323782828" sldId="298"/>
            <ac:picMk id="5" creationId="{2FD81326-0696-2A92-ADD7-E79C7BB4128C}"/>
          </ac:picMkLst>
        </pc:picChg>
      </pc:sldChg>
      <pc:sldChg chg="addSp modSp add del mod">
        <pc:chgData name="Adam Bozman" userId="f0638ef9-1deb-4360-a9b3-4111be3bf51a" providerId="ADAL" clId="{CE1A5978-E82F-476D-9509-D8136ACB150C}" dt="2022-10-30T00:57:58.187" v="5616" actId="2696"/>
        <pc:sldMkLst>
          <pc:docMk/>
          <pc:sldMk cId="2210677297" sldId="299"/>
        </pc:sldMkLst>
        <pc:spChg chg="mod">
          <ac:chgData name="Adam Bozman" userId="f0638ef9-1deb-4360-a9b3-4111be3bf51a" providerId="ADAL" clId="{CE1A5978-E82F-476D-9509-D8136ACB150C}" dt="2022-10-27T22:59:13.376" v="365" actId="1076"/>
          <ac:spMkLst>
            <pc:docMk/>
            <pc:sldMk cId="2210677297" sldId="299"/>
            <ac:spMk id="6" creationId="{EEF0D0AF-BA9D-BA4C-AB3F-F8D9E7955440}"/>
          </ac:spMkLst>
        </pc:spChg>
        <pc:picChg chg="add mod">
          <ac:chgData name="Adam Bozman" userId="f0638ef9-1deb-4360-a9b3-4111be3bf51a" providerId="ADAL" clId="{CE1A5978-E82F-476D-9509-D8136ACB150C}" dt="2022-10-27T22:58:59.415" v="362" actId="1076"/>
          <ac:picMkLst>
            <pc:docMk/>
            <pc:sldMk cId="2210677297" sldId="299"/>
            <ac:picMk id="4" creationId="{094F2878-D427-9A0F-7995-A634875199F7}"/>
          </ac:picMkLst>
        </pc:picChg>
      </pc:sldChg>
    </pc:docChg>
  </pc:docChgLst>
  <pc:docChgLst>
    <pc:chgData name="Bozman, Adam Nathaniel" userId="f0638ef9-1deb-4360-a9b3-4111be3bf51a" providerId="ADAL" clId="{06BB1155-EBCA-405C-8DF8-7C9A43955712}"/>
    <pc:docChg chg="custSel modSld">
      <pc:chgData name="Bozman, Adam Nathaniel" userId="f0638ef9-1deb-4360-a9b3-4111be3bf51a" providerId="ADAL" clId="{06BB1155-EBCA-405C-8DF8-7C9A43955712}" dt="2022-10-28T20:08:16.063" v="3243" actId="14100"/>
      <pc:docMkLst>
        <pc:docMk/>
      </pc:docMkLst>
      <pc:sldChg chg="modSp mod">
        <pc:chgData name="Bozman, Adam Nathaniel" userId="f0638ef9-1deb-4360-a9b3-4111be3bf51a" providerId="ADAL" clId="{06BB1155-EBCA-405C-8DF8-7C9A43955712}" dt="2022-10-28T19:59:16.087" v="2708" actId="113"/>
        <pc:sldMkLst>
          <pc:docMk/>
          <pc:sldMk cId="730684839" sldId="265"/>
        </pc:sldMkLst>
        <pc:spChg chg="mod">
          <ac:chgData name="Bozman, Adam Nathaniel" userId="f0638ef9-1deb-4360-a9b3-4111be3bf51a" providerId="ADAL" clId="{06BB1155-EBCA-405C-8DF8-7C9A43955712}" dt="2022-10-28T19:59:16.087" v="2708" actId="113"/>
          <ac:spMkLst>
            <pc:docMk/>
            <pc:sldMk cId="730684839" sldId="265"/>
            <ac:spMk id="6" creationId="{EEF0D0AF-BA9D-BA4C-AB3F-F8D9E7955440}"/>
          </ac:spMkLst>
        </pc:spChg>
      </pc:sldChg>
      <pc:sldChg chg="modSp mod">
        <pc:chgData name="Bozman, Adam Nathaniel" userId="f0638ef9-1deb-4360-a9b3-4111be3bf51a" providerId="ADAL" clId="{06BB1155-EBCA-405C-8DF8-7C9A43955712}" dt="2022-10-28T19:35:10.250" v="729" actId="14100"/>
        <pc:sldMkLst>
          <pc:docMk/>
          <pc:sldMk cId="3656455326" sldId="280"/>
        </pc:sldMkLst>
        <pc:spChg chg="mod">
          <ac:chgData name="Bozman, Adam Nathaniel" userId="f0638ef9-1deb-4360-a9b3-4111be3bf51a" providerId="ADAL" clId="{06BB1155-EBCA-405C-8DF8-7C9A43955712}" dt="2022-10-28T19:35:10.250" v="729" actId="14100"/>
          <ac:spMkLst>
            <pc:docMk/>
            <pc:sldMk cId="3656455326" sldId="280"/>
            <ac:spMk id="6" creationId="{EEF0D0AF-BA9D-BA4C-AB3F-F8D9E7955440}"/>
          </ac:spMkLst>
        </pc:spChg>
      </pc:sldChg>
      <pc:sldChg chg="modSp mod">
        <pc:chgData name="Bozman, Adam Nathaniel" userId="f0638ef9-1deb-4360-a9b3-4111be3bf51a" providerId="ADAL" clId="{06BB1155-EBCA-405C-8DF8-7C9A43955712}" dt="2022-10-28T19:52:44.266" v="1892" actId="12"/>
        <pc:sldMkLst>
          <pc:docMk/>
          <pc:sldMk cId="2929665212" sldId="281"/>
        </pc:sldMkLst>
        <pc:spChg chg="mod">
          <ac:chgData name="Bozman, Adam Nathaniel" userId="f0638ef9-1deb-4360-a9b3-4111be3bf51a" providerId="ADAL" clId="{06BB1155-EBCA-405C-8DF8-7C9A43955712}" dt="2022-10-28T19:52:44.266" v="1892" actId="12"/>
          <ac:spMkLst>
            <pc:docMk/>
            <pc:sldMk cId="2929665212" sldId="281"/>
            <ac:spMk id="6" creationId="{EEF0D0AF-BA9D-BA4C-AB3F-F8D9E7955440}"/>
          </ac:spMkLst>
        </pc:spChg>
      </pc:sldChg>
      <pc:sldChg chg="modSp mod">
        <pc:chgData name="Bozman, Adam Nathaniel" userId="f0638ef9-1deb-4360-a9b3-4111be3bf51a" providerId="ADAL" clId="{06BB1155-EBCA-405C-8DF8-7C9A43955712}" dt="2022-10-28T20:08:16.063" v="3243" actId="14100"/>
        <pc:sldMkLst>
          <pc:docMk/>
          <pc:sldMk cId="1482754434" sldId="282"/>
        </pc:sldMkLst>
        <pc:spChg chg="mod">
          <ac:chgData name="Bozman, Adam Nathaniel" userId="f0638ef9-1deb-4360-a9b3-4111be3bf51a" providerId="ADAL" clId="{06BB1155-EBCA-405C-8DF8-7C9A43955712}" dt="2022-10-28T20:08:16.063" v="3243" actId="14100"/>
          <ac:spMkLst>
            <pc:docMk/>
            <pc:sldMk cId="1482754434" sldId="282"/>
            <ac:spMk id="6" creationId="{EEF0D0AF-BA9D-BA4C-AB3F-F8D9E7955440}"/>
          </ac:spMkLst>
        </pc:spChg>
      </pc:sldChg>
      <pc:sldChg chg="modSp mod">
        <pc:chgData name="Bozman, Adam Nathaniel" userId="f0638ef9-1deb-4360-a9b3-4111be3bf51a" providerId="ADAL" clId="{06BB1155-EBCA-405C-8DF8-7C9A43955712}" dt="2022-10-28T19:45:54.395" v="1374" actId="20577"/>
        <pc:sldMkLst>
          <pc:docMk/>
          <pc:sldMk cId="2255855797" sldId="297"/>
        </pc:sldMkLst>
        <pc:spChg chg="mod">
          <ac:chgData name="Bozman, Adam Nathaniel" userId="f0638ef9-1deb-4360-a9b3-4111be3bf51a" providerId="ADAL" clId="{06BB1155-EBCA-405C-8DF8-7C9A43955712}" dt="2022-10-28T19:45:54.395" v="1374" actId="20577"/>
          <ac:spMkLst>
            <pc:docMk/>
            <pc:sldMk cId="2255855797" sldId="297"/>
            <ac:spMk id="6" creationId="{EEF0D0AF-BA9D-BA4C-AB3F-F8D9E795544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October 28,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9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October 28,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0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October 28,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29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0FED-6E95-4177-A7EF-CD303B9E611D}" type="datetime4">
              <a:rPr lang="en-US" smtClean="0"/>
              <a:t>October 28,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1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October 28,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77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October 28,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26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October 28, 2022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119297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October 28,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54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October 28,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53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October 28,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2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October 28,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960BD-7AC1-4217-9611-AAA56D3EE38F}" type="datetime4">
              <a:rPr lang="en-US" smtClean="0"/>
              <a:pPr/>
              <a:t>October 28,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15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133" y="1930081"/>
            <a:ext cx="9144000" cy="1960530"/>
          </a:xfrm>
        </p:spPr>
        <p:txBody>
          <a:bodyPr>
            <a:normAutofit fontScale="90000"/>
          </a:bodyPr>
          <a:lstStyle/>
          <a:p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Female Representation in the Academic Finance Profession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464A24F-A446-5A41-8033-53B1A84C2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968" y="1025992"/>
            <a:ext cx="3450064" cy="681387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524000" y="501935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JF | 2022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5355021" y="4136613"/>
            <a:ext cx="1481958" cy="4572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56E6B-40CF-5F42-B72E-3CEF14FAF60D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241469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31357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Summary Statistics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226975" y="2354193"/>
            <a:ext cx="4301413" cy="3936879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Between 2009 and 2017, the sample contains 2,009 individual unique faculty members (16% women)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The percentage of female faculty declines at top programs (14.3% and 13.1%, respectively)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Lack of tenure is proportionately higher amongst women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Women also appear to be later in their careers while working in top programs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146041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Descriptive Statistics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3A4A7A9-83DF-C5DB-FF3B-45D97BADD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599" y="1923473"/>
            <a:ext cx="5547841" cy="4458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665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31357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Temporal Changes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555779" y="2010140"/>
            <a:ext cx="11080442" cy="2180929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Figure 1 shows the very slow rate of change in finance faculty composition (14.9% -16.8%).  This lags economics and university averages (23.1% and 44.8% in 2017, respectively).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Figure 2 shows that changes in female representation among tenured faculty has been somewhat faster (10%-14.8%).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Figure 3 shows that only a small increase over time in the fraction of female graduates entering the sample each year (20.4%)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146041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Descriptive Statistics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5EB8987-FFF2-931D-4729-2EC04E147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79" y="4051021"/>
            <a:ext cx="3444538" cy="244623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B01E17D-DFC9-069F-8A74-8659B4D5D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506" y="4051021"/>
            <a:ext cx="3597736" cy="2464303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4FBB5D3E-0D61-ACB6-EFA6-712791A3E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432" y="4050677"/>
            <a:ext cx="3517789" cy="246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54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31357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Publications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725863" y="2260248"/>
            <a:ext cx="3650195" cy="3814915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The mean number of years since obtaining a PhD is 18.5 for men and 12.1 for women.  Still, the patterns can be informative.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Female faculty have approximately 51% the total publications of the average male (particularly true at lower tiered journals)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Considering just the top 3 finance journals and top 5 economics journals, this number jumps to 61%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146041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Descriptive Statistics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3A247D5-26D7-6C3E-EF76-C32A9B3B2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335" y="2050882"/>
            <a:ext cx="6732802" cy="2116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5B07A0B9-5F12-6DDE-7422-ED0A01897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334" y="4263750"/>
            <a:ext cx="6732802" cy="2157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100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9" y="914400"/>
            <a:ext cx="9983755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Institution Rank Cross-sectional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712795" y="2449099"/>
            <a:ext cx="2383331" cy="3841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Are female faculty more likely to be employed by lower ranked schools?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After controlling for research output, female faculty tend to hold position at lower ranked schools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However, rank can be noisy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146041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Regression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EE66E46-9AF6-4E0C-D39F-658BE28D9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643" y="1946332"/>
            <a:ext cx="8397968" cy="4701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0425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31357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Institution Rank Over Time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268962" y="2747626"/>
            <a:ext cx="4301413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Here, Figure 4 shows a steady decline in the estimated gender gap over time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The difference between the estimated coefficients between 2009 and 2017 is significant at the 1% level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Not surprisingly, the authors find that faculty with more citations and top publications are at higher ranked schools (visa versa)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146041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Regression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C5096041-E682-4FD5-6E6C-B887508AB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613" y="2546604"/>
            <a:ext cx="4840051" cy="3502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367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31357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Tenure Status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670561" y="2308199"/>
            <a:ext cx="3663314" cy="411480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Following Sarson et al (2021)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Repeated Panel A regressions after dividing publication variables into sol0-authored or coauthored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Interact all publication variables with 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Female</a:t>
            </a:r>
            <a:endParaRPr lang="en-US" sz="1800" dirty="0">
              <a:solidFill>
                <a:schemeClr val="bg2">
                  <a:lumMod val="25000"/>
                </a:schemeClr>
              </a:solidFill>
              <a:latin typeface="Corbel" panose="020B0503020204020204" pitchFamily="34" charset="0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As in Panel A, there is a negative and significant coefficient on 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Female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(stronger here)</a:t>
            </a:r>
            <a:endParaRPr lang="en-US" sz="1800" i="1" dirty="0">
              <a:solidFill>
                <a:schemeClr val="bg2">
                  <a:lumMod val="25000"/>
                </a:schemeClr>
              </a:solidFill>
              <a:latin typeface="Corbel" panose="020B0503020204020204" pitchFamily="34" charset="0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This (4.5% and 8.5%) diminishes over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146041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Regression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F586B72-04B7-46BB-3476-6BB3F707B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605" y="2241979"/>
            <a:ext cx="6944835" cy="3837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978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31357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Tenure Over Time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543525"/>
            <a:ext cx="4301413" cy="3767328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Are female faculty equally likely to have tenure?  Year-by-year?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Here, Figure 5 plots estimated coefficients on 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Female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dummy over time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Also plotted are the differences between time 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and what is observed in 2009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Between 2009 and 2013, women are between 3.8% and 6.1% less likely to be tenured than men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By 2014, this gap is indistinguishable from zero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146041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Regression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D839CA4-A605-7FE7-C94E-16360EB4C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622" y="2543525"/>
            <a:ext cx="4857042" cy="3508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407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31357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Full Professorship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521271" y="2293930"/>
            <a:ext cx="3332271" cy="355823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The authors take an approach similar to that of equality with respect to tenure.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Excluding assistant professors, the authors estimate a linear probability model in which the dependent variable is “full professor” in year 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There appear to be significant gender gaps in each year of the sample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146041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Regression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0E6369EE-6794-086E-CFA9-C16873755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832" y="2241979"/>
            <a:ext cx="7518607" cy="392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502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31357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Full Professor Over Time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435320" y="2527935"/>
            <a:ext cx="4301413" cy="3767328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Are female faculty equally likely to be full professors?  Year-by-year?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While the estimated magnitude of the gap appears to be declining, the decrease is not significant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The gender gap at the “top of the ladder” within the academic finance profession remains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146041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Regression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CC9077B-FB5C-3E85-DA34-2998FD1CF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268" y="2364339"/>
            <a:ext cx="4572396" cy="3391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4819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31357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Leaving Early?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338665"/>
            <a:ext cx="4301413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The most important determinant of exit is </a:t>
            </a:r>
            <a:r>
              <a:rPr lang="en-US" sz="1800" b="1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low publication output in top journals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Column (1) reports results on exits by sample faculty as of 6 years post-PhD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Columns (2) through (5) focus on the subsample of recent graduates and show exits by 3, 4, 5, and 6 years post-PhD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Authors do not observe significant differences between men and women at any horizon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146041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Regression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1901329F-0F95-D24F-B275-DBF7A6C88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1" y="1826632"/>
            <a:ext cx="5010646" cy="4733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162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5161A9-EEE9-FE43-8948-77B86A745351}"/>
              </a:ext>
            </a:extLst>
          </p:cNvPr>
          <p:cNvSpPr/>
          <p:nvPr/>
        </p:nvSpPr>
        <p:spPr>
          <a:xfrm>
            <a:off x="6858000" y="0"/>
            <a:ext cx="5334000" cy="681228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6364224" cy="96891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230782"/>
            <a:ext cx="4846320" cy="39918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Motivation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Data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Descriptive Statistics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Regression Analysis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Circumstantial Differences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Conclusions</a:t>
            </a:r>
          </a:p>
          <a:p>
            <a:pPr algn="l">
              <a:lnSpc>
                <a:spcPct val="100000"/>
              </a:lnSpc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883310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00BF0C-2606-2848-BAD7-8C89DF9278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l="11526" r="7794" b="1333"/>
          <a:stretch/>
        </p:blipFill>
        <p:spPr>
          <a:xfrm>
            <a:off x="6858000" y="10160"/>
            <a:ext cx="5334000" cy="67665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570764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31357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Research Output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762000" y="2261800"/>
            <a:ext cx="4911013" cy="4212152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Here, Table XI gives results from panel regressions with the dependent variable 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Total Publications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(ln[# of total publications +1]) 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Column (1) does not include fixed effects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PhD year fixed effects are added in column (2) with institution fixed effects also added in column (3)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Even after control, women tend to publish less than men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-0.190 coefficient on 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Female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in column (3) implies women produce roughly 17.3% fewer published papers than their male colleagues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>
                  <a:lumMod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146041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Regression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245CF58-C582-44A7-3C73-B883EC23F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520" y="1879127"/>
            <a:ext cx="5746808" cy="4837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2199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78010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Research Output Over Time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554247" y="2475068"/>
            <a:ext cx="4301413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Are there gender differences in research output?  Year-by-year?</a:t>
            </a:r>
          </a:p>
          <a:p>
            <a:pPr algn="l">
              <a:lnSpc>
                <a:spcPct val="100000"/>
              </a:lnSpc>
            </a:pPr>
            <a:endParaRPr lang="en-US" sz="1800" dirty="0">
              <a:solidFill>
                <a:schemeClr val="bg2">
                  <a:lumMod val="25000"/>
                </a:schemeClr>
              </a:solidFill>
              <a:latin typeface="Corbel" panose="020B0503020204020204" pitchFamily="34" charset="0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Unlike previous results, Figure 7 (right) shows no evidence that this publication gap is decreasing over time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This result follows some recent economics literature (research output has lagged in equal dispersion)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>
                  <a:lumMod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146041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Regression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5" name="Picture 4" descr="Chart, line chart, box and whisker chart&#10;&#10;Description automatically generated">
            <a:extLst>
              <a:ext uri="{FF2B5EF4-FFF2-40B4-BE49-F238E27FC236}">
                <a16:creationId xmlns:a16="http://schemas.microsoft.com/office/drawing/2014/main" id="{2FD81326-0696-2A92-ADD7-E79C7BB41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94" y="2613371"/>
            <a:ext cx="4686706" cy="333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3782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31357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By Publication Type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422822"/>
            <a:ext cx="4301413" cy="3675888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To better understand these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differences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: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“Top publications” vs “other publications”</a:t>
            </a:r>
          </a:p>
          <a:p>
            <a:pPr marL="742950" lvl="1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“Top solo publications,” “top coauthored publications,” “other solo publications,” and “other coauthored publications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rgbClr val="E7E6E6">
                    <a:lumMod val="25000"/>
                  </a:srgbClr>
                </a:solidFill>
                <a:latin typeface="Corbel" panose="020B0503020204020204" pitchFamily="34" charset="0"/>
              </a:rPr>
              <a:t>The gap appears to be driven primarily by coauthored publications in lower tiered journals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There</a:t>
            </a:r>
            <a:r>
              <a:rPr lang="en-US" sz="1800" dirty="0">
                <a:solidFill>
                  <a:srgbClr val="E7E6E6">
                    <a:lumMod val="25000"/>
                  </a:srgbClr>
                </a:solidFill>
                <a:latin typeface="Corbel" panose="020B0503020204020204" pitchFamily="34" charset="0"/>
              </a:rPr>
              <a:t> are not statistically significant differences in either solo-authored or coauthored publications at top journals in this sample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  <a:p>
            <a:pPr lvl="1" algn="l">
              <a:lnSpc>
                <a:spcPct val="100000"/>
              </a:lnSpc>
            </a:pPr>
            <a:endParaRPr lang="en-US" sz="1400" dirty="0">
              <a:solidFill>
                <a:schemeClr val="bg2">
                  <a:lumMod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146041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Regression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DDFEB71-20FF-0D55-96FB-D70CC5C90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711" y="1946332"/>
            <a:ext cx="4970729" cy="462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1141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31357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Coauthors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438150" y="2147593"/>
            <a:ext cx="3971925" cy="4432856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Considering 6 coauthor variables: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All unique coauthors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Coauthors from top-100 schools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Female coauthors from top-100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Top-100 coauthors that obtained PhD w/in 4 years of faculty member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The same PhD program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and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obtained PhD w/in 4 years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Employed at same institution as faculty during years 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t-1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to 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t-3</a:t>
            </a:r>
            <a:endParaRPr lang="en-US" sz="1800" dirty="0">
              <a:solidFill>
                <a:schemeClr val="bg2">
                  <a:lumMod val="25000"/>
                </a:schemeClr>
              </a:solidFill>
              <a:latin typeface="Corbel" panose="020B0503020204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Women have approximately 11.8% fewer coauthors than men (7.5% top-100)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146041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Regression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BF6208B-22A4-0131-2A65-0C9C5779B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09" y="1923473"/>
            <a:ext cx="7414556" cy="4526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6827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31357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Salary Data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268962" y="2176272"/>
            <a:ext cx="4301413" cy="3675888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Salary data come from 37/60 public institutions + individual requests from institutions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Authors prefer specifications in column (6) because it controls for faculty productivity and seniority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It appears that gender is a statistically insignificant indicator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What is most informative of salary variation seems to be the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number of top publications and citations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146041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Regression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2B86B93-8CD3-522C-1B9F-CA213E002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2" y="1969192"/>
            <a:ext cx="5205362" cy="4340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4644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31357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Salary Expectations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268962" y="2176272"/>
            <a:ext cx="4301413" cy="411480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Are there gender differences in salary expectations?  Year-by-year?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Figure 8 (right) shows that this pay gap is significant during earlier sample years (&lt;2015)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Any salary gap is surprising, given its public scrutiny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The largest estimated wage gaps are in 2011 and 2012 (following the financial crises) </a:t>
            </a:r>
          </a:p>
          <a:p>
            <a:pPr marL="742950" lvl="1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Authors hypothesized that post financial crisis wage adjustments were fast for men than for women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146041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Regression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F9FD638-BABF-4D36-D849-03AB3FFFB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169" y="2171674"/>
            <a:ext cx="4999495" cy="3598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940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5161A9-EEE9-FE43-8948-77B86A745351}"/>
              </a:ext>
            </a:extLst>
          </p:cNvPr>
          <p:cNvSpPr/>
          <p:nvPr/>
        </p:nvSpPr>
        <p:spPr>
          <a:xfrm>
            <a:off x="6858000" y="0"/>
            <a:ext cx="5334000" cy="681228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399"/>
            <a:ext cx="6364224" cy="970385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Conclusions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819509" y="1974167"/>
            <a:ext cx="5648577" cy="4609515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“We present comprehensive data on female representation in the academic finance profession over the 2009 to 2017 period.”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After controls,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women have positions at lower ranked institutions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and are less likely to be full professors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This sample is true for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“the pay gap” 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There are significant differences in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research production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between men and women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Gender gaps in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placement, publications, and salary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have been documented in the social sciences,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this paper provides further evidence that these results appear to be systematic across disciplines.</a:t>
            </a:r>
          </a:p>
          <a:p>
            <a:pPr>
              <a:lnSpc>
                <a:spcPct val="100000"/>
              </a:lnSpc>
            </a:pP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Despite this evidence, the status of women in the profession appears to be improving.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839065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00BF0C-2606-2848-BAD7-8C89DF9278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29" r="27829"/>
          <a:stretch/>
        </p:blipFill>
        <p:spPr>
          <a:xfrm>
            <a:off x="6858000" y="0"/>
            <a:ext cx="5334000" cy="67665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</p:spTree>
    <p:extLst>
      <p:ext uri="{BB962C8B-B14F-4D97-AF65-F5344CB8AC3E}">
        <p14:creationId xmlns:p14="http://schemas.microsoft.com/office/powerpoint/2010/main" val="730684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9" y="914400"/>
            <a:ext cx="8546841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Authors/Literature Review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4618653" y="2224993"/>
            <a:ext cx="6727371" cy="420380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u="sng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Mila Sherman (UMass) &amp; Heather </a:t>
            </a:r>
            <a:r>
              <a:rPr lang="en-US" u="sng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Tookes</a:t>
            </a:r>
            <a:r>
              <a:rPr lang="en-US" u="sng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(Yale SOM)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Over the last 4 years, a large body of literature has emerged in economics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(e.g.,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Lundenberg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and Stearns (2019),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Boustan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and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Langan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(2019),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Hengel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and Moon (2020), Chari and Goldsmith-Pinkham (2018)) 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Also, an increase in gender representation research more broadly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(e.g., ‘Governance’, Dr. Donna Paul, Ginther et. Al (2016))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Finance academia is a useful setting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– in many ways a proxy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In the sample (2009-2017) only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16% are women</a:t>
            </a:r>
            <a:endParaRPr lang="en-US" sz="1800" dirty="0">
              <a:solidFill>
                <a:schemeClr val="bg2">
                  <a:lumMod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600" y="566928"/>
            <a:ext cx="121615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Motivation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F6DF38-E6BE-DE2E-6986-3A32F90EA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87" y="2224992"/>
            <a:ext cx="2103703" cy="2103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B2A31-9B5B-CC96-E5F2-878DB5A4F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042" y="4584495"/>
            <a:ext cx="2984196" cy="1844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5916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707745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3 Main Findings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643812" y="2176272"/>
            <a:ext cx="10907486" cy="4197035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“Our analysis is primarily descriptive; however, the data point to –” 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After controlling for research productivity,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women hold positions at lower ranked institutions, are less likely to have tenure than men, and are less likely to be full professors</a:t>
            </a:r>
          </a:p>
          <a:p>
            <a:pPr marL="857250" lvl="1" indent="-400050" algn="l">
              <a:lnSpc>
                <a:spcPct val="100000"/>
              </a:lnSpc>
              <a:buFont typeface="+mj-lt"/>
              <a:buAutoNum type="romanLcPeriod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There is also some evidence that women are paid less than men during the sample period</a:t>
            </a:r>
          </a:p>
          <a:p>
            <a:pPr marL="857250" lvl="1" indent="-400050" algn="l">
              <a:lnSpc>
                <a:spcPct val="100000"/>
              </a:lnSpc>
              <a:buFont typeface="+mj-lt"/>
              <a:buAutoNum type="romanLcPeriod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This gap is largest at high-rank institutions and full professor status</a:t>
            </a:r>
          </a:p>
          <a:p>
            <a:pPr marL="857250" lvl="1" indent="-400050" algn="l">
              <a:lnSpc>
                <a:spcPct val="100000"/>
              </a:lnSpc>
              <a:buFont typeface="+mj-lt"/>
              <a:buAutoNum type="romanLcPeriod"/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Less-significant gender differences in the case of tenure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Authors find that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women publish fewer papers in number, although this gap is mainly due to fewer papers in lower tiered journals</a:t>
            </a:r>
          </a:p>
          <a:p>
            <a:pPr marL="857250" lvl="1" indent="-400050" algn="l">
              <a:lnSpc>
                <a:spcPct val="100000"/>
              </a:lnSpc>
              <a:buFont typeface="+mj-lt"/>
              <a:buAutoNum type="romanLcPeriod"/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Total publication gap is approximately 17.3%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- this is a gap in quantity not quality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Women tend to have fewer coauthors than their male colleagues</a:t>
            </a:r>
          </a:p>
          <a:p>
            <a:pPr marL="857250" lvl="1" indent="-400050" algn="l">
              <a:lnSpc>
                <a:spcPct val="100000"/>
              </a:lnSpc>
              <a:buFont typeface="+mj-lt"/>
              <a:buAutoNum type="romanLcPeriod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These main findings diminish over time – more women are entering the profession and obtaining tenure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600" y="566928"/>
            <a:ext cx="121615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Motivation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</p:spTree>
    <p:extLst>
      <p:ext uri="{BB962C8B-B14F-4D97-AF65-F5344CB8AC3E}">
        <p14:creationId xmlns:p14="http://schemas.microsoft.com/office/powerpoint/2010/main" val="3923687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707745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Data Sources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3442996" y="2355161"/>
            <a:ext cx="7584668" cy="4026978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+mj-lt"/>
              <a:buAutoNum type="alphaUcPeriod"/>
            </a:pPr>
            <a:r>
              <a:rPr lang="en-US" sz="20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School Ranking</a:t>
            </a:r>
          </a:p>
          <a:p>
            <a:pPr lvl="1" algn="l"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Authors define a top-100 school as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any school that appears in the top-100 ranking (US News &amp; World Report) at any point during the 2009 to 2017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sample period.  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lphaUcPeriod"/>
            </a:pPr>
            <a:r>
              <a:rPr lang="en-US" sz="20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Business School Faculty Rosters</a:t>
            </a:r>
          </a:p>
          <a:p>
            <a:pPr lvl="1" algn="l"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To construct annual roster of finance faculty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, authors merge the U.S. News &amp; World Report’s top-100 list with the faculty roster data obtained from Academic Analytics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.  </a:t>
            </a:r>
          </a:p>
          <a:p>
            <a:pPr lvl="1" algn="l"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Academic analytics provides information on faculty and research activity of faculty at most departments across the United States – data come from two sources:</a:t>
            </a:r>
          </a:p>
          <a:p>
            <a:pPr marL="800100" lvl="1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Direct submissions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from universities</a:t>
            </a:r>
          </a:p>
          <a:p>
            <a:pPr marL="800100" lvl="1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Snapshots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of university websites as of November 1</a:t>
            </a:r>
            <a:r>
              <a:rPr lang="en-US" sz="1600" baseline="300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st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each year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Filtering these results give 97 “top-100” business schools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600" y="566928"/>
            <a:ext cx="121615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5B5419-BACF-4A21-FC54-AAD2CBED1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09" y="2355161"/>
            <a:ext cx="1590675" cy="1428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0F32CA-B643-3766-D3B2-16A66844427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12796" y="3982800"/>
            <a:ext cx="17145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09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707745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Top-100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187842"/>
            <a:ext cx="4301413" cy="3869965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Academic Analytics classifies faculty by subfield, but this can be noisy: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Classification can vary over time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Some finance faculty are listed in some other subfields and some nonfinance faculty are have finance designations</a:t>
            </a:r>
          </a:p>
          <a:p>
            <a:pPr algn="l">
              <a:lnSpc>
                <a:spcPct val="100000"/>
              </a:lnSpc>
            </a:pPr>
            <a:endParaRPr lang="en-US" sz="2000" dirty="0">
              <a:solidFill>
                <a:schemeClr val="bg2">
                  <a:lumMod val="25000"/>
                </a:schemeClr>
              </a:solidFill>
              <a:latin typeface="Corbel" panose="020B05030202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Authors refine their list using publication and CV information (RAs)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600" y="566928"/>
            <a:ext cx="121615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5C31B7A-A5A8-CB9A-3B3C-E33C98233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461" y="1969192"/>
            <a:ext cx="5524979" cy="4244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1059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707745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Initial Grouping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6427701" y="3112023"/>
            <a:ext cx="5340219" cy="352853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u="sng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Group 3: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All faculty initially classified as finance but who do not have at least five Tier A/B publications 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or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at least three publications in Top 3 finance journals.</a:t>
            </a:r>
          </a:p>
          <a:p>
            <a:pPr algn="l">
              <a:lnSpc>
                <a:spcPct val="100000"/>
              </a:lnSpc>
            </a:pPr>
            <a:r>
              <a:rPr lang="en-US" sz="1800" u="sng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Group 4: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All faculty with zero publications but an initial finance classification.  </a:t>
            </a:r>
          </a:p>
          <a:p>
            <a:pPr algn="l">
              <a:lnSpc>
                <a:spcPct val="100000"/>
              </a:lnSpc>
            </a:pPr>
            <a:r>
              <a:rPr lang="en-US" sz="1800" b="1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Nonfinance faculty that are misclassified as finance.</a:t>
            </a:r>
          </a:p>
          <a:p>
            <a:pPr algn="l">
              <a:lnSpc>
                <a:spcPct val="100000"/>
              </a:lnSpc>
            </a:pPr>
            <a:endParaRPr lang="en-US" sz="1800" dirty="0">
              <a:solidFill>
                <a:schemeClr val="bg2">
                  <a:lumMod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600" y="566928"/>
            <a:ext cx="121615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B0EC6389-E113-2B90-CF3A-2084E2E7DB04}"/>
              </a:ext>
            </a:extLst>
          </p:cNvPr>
          <p:cNvSpPr/>
          <p:nvPr/>
        </p:nvSpPr>
        <p:spPr>
          <a:xfrm rot="5400000">
            <a:off x="3327327" y="1462784"/>
            <a:ext cx="254851" cy="2911151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D3C76F4B-EA9B-1CC2-A93A-DEFB062C5B9C}"/>
              </a:ext>
            </a:extLst>
          </p:cNvPr>
          <p:cNvSpPr/>
          <p:nvPr/>
        </p:nvSpPr>
        <p:spPr>
          <a:xfrm rot="5400000">
            <a:off x="8577304" y="1398202"/>
            <a:ext cx="254851" cy="2984334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98DD508-7D07-3102-98BA-3C55BC0239A5}"/>
              </a:ext>
            </a:extLst>
          </p:cNvPr>
          <p:cNvSpPr txBox="1">
            <a:spLocks/>
          </p:cNvSpPr>
          <p:nvPr/>
        </p:nvSpPr>
        <p:spPr>
          <a:xfrm>
            <a:off x="2425866" y="2391325"/>
            <a:ext cx="2049626" cy="626469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Groups 1 &amp; 2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AD74FF5-A713-219D-85F1-73036E465322}"/>
              </a:ext>
            </a:extLst>
          </p:cNvPr>
          <p:cNvSpPr txBox="1">
            <a:spLocks/>
          </p:cNvSpPr>
          <p:nvPr/>
        </p:nvSpPr>
        <p:spPr>
          <a:xfrm>
            <a:off x="7615426" y="2356691"/>
            <a:ext cx="2178606" cy="626469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Groups 3 &amp;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DECC5C3-D727-BE96-2822-8AA85265363C}"/>
              </a:ext>
            </a:extLst>
          </p:cNvPr>
          <p:cNvSpPr txBox="1">
            <a:spLocks/>
          </p:cNvSpPr>
          <p:nvPr/>
        </p:nvSpPr>
        <p:spPr>
          <a:xfrm>
            <a:off x="755780" y="3112022"/>
            <a:ext cx="5340220" cy="3344761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u="sng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Group 1: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All faculty who do not have an initial finance assignment but for whom more than 25% of their papers are published in Tier A or Tier B finance journals.</a:t>
            </a:r>
          </a:p>
          <a:p>
            <a:pPr algn="l">
              <a:lnSpc>
                <a:spcPct val="100000"/>
              </a:lnSpc>
            </a:pPr>
            <a:r>
              <a:rPr lang="en-US" sz="1800" u="sng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Group 2: 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All recent graduates who do not have an initial finance assignment and who have zero publications.</a:t>
            </a:r>
          </a:p>
          <a:p>
            <a:pPr>
              <a:lnSpc>
                <a:spcPct val="100000"/>
              </a:lnSpc>
            </a:pPr>
            <a:r>
              <a:rPr lang="en-US" sz="1800" b="1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Finance faculty that are not classified as finance.</a:t>
            </a:r>
          </a:p>
        </p:txBody>
      </p:sp>
    </p:spTree>
    <p:extLst>
      <p:ext uri="{BB962C8B-B14F-4D97-AF65-F5344CB8AC3E}">
        <p14:creationId xmlns:p14="http://schemas.microsoft.com/office/powerpoint/2010/main" val="2663922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31357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Demographic Information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268962" y="2063864"/>
            <a:ext cx="9758702" cy="4528959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From these restrictions, authors identify </a:t>
            </a:r>
            <a:r>
              <a:rPr lang="en-US" sz="1800" b="1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2,011 unique finance faculty 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members employed by the top-100 schools during the sample period.</a:t>
            </a:r>
          </a:p>
          <a:p>
            <a:pPr algn="l">
              <a:lnSpc>
                <a:spcPct val="100000"/>
              </a:lnSpc>
            </a:pP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Tenure and Full Professor Status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Academic Analytics assigns tenure status for all faculty with an “Associate Professor” or a “Professor” title.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Numerous programs have both tenured and untenured associates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Hand-check CV’s and cross check with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Brogaard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Engelberg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, and Van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Wesep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(2018) for top-50 faculty between years of 2009 and 2014</a:t>
            </a:r>
          </a:p>
          <a:p>
            <a:pPr algn="l">
              <a:lnSpc>
                <a:spcPct val="100000"/>
              </a:lnSpc>
            </a:pP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Research Output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Scopus database from Scopus.com for faculty publications and citations data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To limit mismatching, CV’s are hand-checked and Scopus publications are limited to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jounrals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in Economics, Econometrics, and Finance; Business Management, and Accounting, and Decision Sciences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600" y="566928"/>
            <a:ext cx="121615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</p:spTree>
    <p:extLst>
      <p:ext uri="{BB962C8B-B14F-4D97-AF65-F5344CB8AC3E}">
        <p14:creationId xmlns:p14="http://schemas.microsoft.com/office/powerpoint/2010/main" val="3656455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31357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Demographic Information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268962" y="2176272"/>
            <a:ext cx="9758702" cy="411480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Gender 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Academic Analytics uses genderize.io to infer faculty gender (first and middle names with probability &gt; 90%)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Gender is initially missing from 382 individuals, these were then hand-checked</a:t>
            </a:r>
          </a:p>
          <a:p>
            <a:pPr algn="l">
              <a:lnSpc>
                <a:spcPct val="100000"/>
              </a:lnSpc>
            </a:pP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Transitions 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Transitions information comes from CVs &gt; LinkedIn &gt; Way Back Machine (University Webpages)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In the sample, 364 exits (79 of which were to gov’t, private sector, or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nonladder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positions </a:t>
            </a:r>
          </a:p>
          <a:p>
            <a:pPr algn="l">
              <a:lnSpc>
                <a:spcPct val="100000"/>
              </a:lnSpc>
            </a:pP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Salary (Public Institutions)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Freedom of Information Act (37/60 public institutions)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Submitted request returned 4,123 faculty-year observations (reduced to 3,614 9-month)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>
                  <a:lumMod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600" y="566928"/>
            <a:ext cx="121615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</p:spTree>
    <p:extLst>
      <p:ext uri="{BB962C8B-B14F-4D97-AF65-F5344CB8AC3E}">
        <p14:creationId xmlns:p14="http://schemas.microsoft.com/office/powerpoint/2010/main" val="2255855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34F855AB56834FA148E4871DD6C381" ma:contentTypeVersion="14" ma:contentTypeDescription="Create a new document." ma:contentTypeScope="" ma:versionID="a0493cce129daf23f659aed17223ac3c">
  <xsd:schema xmlns:xsd="http://www.w3.org/2001/XMLSchema" xmlns:xs="http://www.w3.org/2001/XMLSchema" xmlns:p="http://schemas.microsoft.com/office/2006/metadata/properties" xmlns:ns3="fe743df4-47cd-4e0b-8d5f-6f5cea849293" xmlns:ns4="c2cbe66e-06e3-453a-9f83-24338a7c7f67" targetNamespace="http://schemas.microsoft.com/office/2006/metadata/properties" ma:root="true" ma:fieldsID="54eeab23834538f5db3c4a1948549b69" ns3:_="" ns4:_="">
    <xsd:import namespace="fe743df4-47cd-4e0b-8d5f-6f5cea849293"/>
    <xsd:import namespace="c2cbe66e-06e3-453a-9f83-24338a7c7f6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743df4-47cd-4e0b-8d5f-6f5cea849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cbe66e-06e3-453a-9f83-24338a7c7f6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810E2F7-B98E-4091-B61C-AD68DAB06A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743df4-47cd-4e0b-8d5f-6f5cea849293"/>
    <ds:schemaRef ds:uri="c2cbe66e-06e3-453a-9f83-24338a7c7f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038D3C-6F75-4598-A470-0BB5EA91D7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5E979B-76EC-4615-B715-CE8DEF471BDC}">
  <ds:schemaRefs>
    <ds:schemaRef ds:uri="http://purl.org/dc/terms/"/>
    <ds:schemaRef ds:uri="http://schemas.microsoft.com/office/2006/metadata/properties"/>
    <ds:schemaRef ds:uri="http://schemas.openxmlformats.org/package/2006/metadata/core-properties"/>
    <ds:schemaRef ds:uri="fe743df4-47cd-4e0b-8d5f-6f5cea849293"/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c2cbe66e-06e3-453a-9f83-24338a7c7f6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3637</TotalTime>
  <Words>2013</Words>
  <Application>Microsoft Office PowerPoint</Application>
  <PresentationFormat>Widescreen</PresentationFormat>
  <Paragraphs>236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Corbel</vt:lpstr>
      <vt:lpstr>Office Theme</vt:lpstr>
      <vt:lpstr>Female Representation in the Academic Finance Profession</vt:lpstr>
      <vt:lpstr>Agenda</vt:lpstr>
      <vt:lpstr>Authors/Literature Review</vt:lpstr>
      <vt:lpstr>3 Main Findings</vt:lpstr>
      <vt:lpstr>Data Sources</vt:lpstr>
      <vt:lpstr>Top-100</vt:lpstr>
      <vt:lpstr>Initial Grouping</vt:lpstr>
      <vt:lpstr>Demographic Information</vt:lpstr>
      <vt:lpstr>Demographic Information</vt:lpstr>
      <vt:lpstr>Summary Statistics</vt:lpstr>
      <vt:lpstr>Temporal Changes</vt:lpstr>
      <vt:lpstr>Publications</vt:lpstr>
      <vt:lpstr>Institution Rank Cross-sectional</vt:lpstr>
      <vt:lpstr>Institution Rank Over Time</vt:lpstr>
      <vt:lpstr>Tenure Status</vt:lpstr>
      <vt:lpstr>Tenure Over Time</vt:lpstr>
      <vt:lpstr>Full Professorship </vt:lpstr>
      <vt:lpstr>Full Professor Over Time</vt:lpstr>
      <vt:lpstr>Leaving Early?</vt:lpstr>
      <vt:lpstr>Research Output</vt:lpstr>
      <vt:lpstr>Research Output Over Time</vt:lpstr>
      <vt:lpstr>By Publication Type</vt:lpstr>
      <vt:lpstr>Coauthors</vt:lpstr>
      <vt:lpstr>Salary Data</vt:lpstr>
      <vt:lpstr>Salary Expectations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Dillon, Charles</dc:creator>
  <cp:lastModifiedBy>bozmanadam@gmail.com</cp:lastModifiedBy>
  <cp:revision>156</cp:revision>
  <dcterms:created xsi:type="dcterms:W3CDTF">2021-09-07T17:43:47Z</dcterms:created>
  <dcterms:modified xsi:type="dcterms:W3CDTF">2022-10-30T01:17:52Z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0x0101003734F855AB56834FA148E4871DD6C381</vt:lpwstr>
  </property>
</Properties>
</file>